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2DFDB2FA-74BD-4FBF-8F5E-4AE3AD50906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6CC23E6-D051-405A-80DD-160667F622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DB2FA-74BD-4FBF-8F5E-4AE3AD50906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C23E6-D051-405A-80DD-160667F622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DB2FA-74BD-4FBF-8F5E-4AE3AD50906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C23E6-D051-405A-80DD-160667F622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DB2FA-74BD-4FBF-8F5E-4AE3AD50906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C23E6-D051-405A-80DD-160667F622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DFDB2FA-74BD-4FBF-8F5E-4AE3AD50906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6CC23E6-D051-405A-80DD-160667F622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2DFDB2FA-74BD-4FBF-8F5E-4AE3AD50906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A6CC23E6-D051-405A-80DD-160667F622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DB2FA-74BD-4FBF-8F5E-4AE3AD50906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C23E6-D051-405A-80DD-160667F622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DB2FA-74BD-4FBF-8F5E-4AE3AD50906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C23E6-D051-405A-80DD-160667F622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DB2FA-74BD-4FBF-8F5E-4AE3AD50906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C23E6-D051-405A-80DD-160667F622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DB2FA-74BD-4FBF-8F5E-4AE3AD50906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C23E6-D051-405A-80DD-160667F622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DB2FA-74BD-4FBF-8F5E-4AE3AD50906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C23E6-D051-405A-80DD-160667F622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DFDB2FA-74BD-4FBF-8F5E-4AE3AD50906E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6CC23E6-D051-405A-80DD-160667F6228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49304" y="2401888"/>
            <a:ext cx="9537895" cy="391450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стандартизации.</a:t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Вопросы: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по стандартизации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Нормативное обеспечение производства, процессов (работ) и услуг, контроля (испытаний, анализа, измерений), сертификации и оценки качества продукции.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886265"/>
            <a:ext cx="10972800" cy="5688271"/>
          </a:xfrm>
        </p:spPr>
        <p:txBody>
          <a:bodyPr/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процессе стандартизации вырабатываются нормы, правила, требования, характеристики, касающиеся объекта стандартизации, которые оформляются в виде нормативного документа.</a:t>
            </a:r>
          </a:p>
          <a:p>
            <a:pPr algn="just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		Нормативный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документ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по стандартизации - документ, устанавливающий нормы, правила, характеристики, принципы, касающиеся различных видов деятельности по стандартизации или ее результатов.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147c041b1d4377fd1cd93417035990f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85070" y="4079631"/>
            <a:ext cx="8032654" cy="2574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7397" y="805376"/>
            <a:ext cx="109728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нормативным документам по стандартизации, действующим на территории Республики Казахстан, относятся: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7286" y="2152357"/>
            <a:ext cx="11315114" cy="470564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1) международные стандарты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/>
              <a:t>2)региональные </a:t>
            </a:r>
            <a:r>
              <a:rPr lang="ru-RU" dirty="0" smtClean="0"/>
              <a:t>стандарты и классификаторы технико-экономической информации, правила и рекомендации по стандартизации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/>
              <a:t>3)государственные </a:t>
            </a:r>
            <a:r>
              <a:rPr lang="ru-RU" dirty="0" smtClean="0"/>
              <a:t>стандарты и классификаторы технико-экономической информации Республики Казахстан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/>
              <a:t>4</a:t>
            </a:r>
            <a:r>
              <a:rPr lang="ru-RU" dirty="0" smtClean="0"/>
              <a:t>) стандарты организаций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/>
              <a:t>5</a:t>
            </a:r>
            <a:r>
              <a:rPr lang="ru-RU" dirty="0" smtClean="0"/>
              <a:t>) рекомендации по стандартизации Республики Казахстан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/>
              <a:t>6)национальные </a:t>
            </a:r>
            <a:r>
              <a:rPr lang="ru-RU" dirty="0" smtClean="0"/>
              <a:t>стандарты, стандарты организаций, классификаторы технико-экономической информации, правила, нормы и рекомендации по стандартизации иностранных государств.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59655"/>
            <a:ext cx="10972800" cy="1450145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Нормативное обеспечение производства, процессов (работ) и услуг, контроля (испытаний, анализа, измерений), сертификации и оценки качества продукции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		Стандарты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на методы контроля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устанавливают методы (способы, приемы, методики и др.) проведения испытаний, измерений, анализа продукции при ее создании, сертификации и использовании.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Стандарты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методы контроля рекомендуют применять методики контроля, испытаний, измерений, анализа, в наибольшей степени обеспечивающие объективность оценки обязательных требований к качеству продукции, которые содержатся в стандарте.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139483"/>
            <a:ext cx="10972800" cy="543505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Необходимость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использования стандартизованных методик заключается в том, что они базируются на международном опыте и передовых достижениях. Каждый метод имеет свою специфику, связанную с конкретным объектом контроля, но, тем не менее, можно выделить общие положения, которые подлежат стандартизации, а именно:</a:t>
            </a:r>
          </a:p>
          <a:p>
            <a:pPr algn="just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средства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контроля и вспомогательные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устройства</a:t>
            </a:r>
          </a:p>
          <a:p>
            <a:pPr algn="just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порядок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подготовки и проведения контроля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правила обработки и оформления результатов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допустимая погрешность метода.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886265"/>
            <a:ext cx="10972800" cy="5688271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b="1" i="1" dirty="0" smtClean="0"/>
              <a:t>		Стандарты </a:t>
            </a:r>
            <a:r>
              <a:rPr lang="ru-RU" b="1" i="1" dirty="0" smtClean="0"/>
              <a:t>на процессы (работы)</a:t>
            </a:r>
            <a:r>
              <a:rPr lang="ru-RU" b="1" dirty="0" smtClean="0"/>
              <a:t> </a:t>
            </a:r>
            <a:r>
              <a:rPr lang="ru-RU" dirty="0" smtClean="0"/>
              <a:t>устанавливают основные требования к методам (способам, приемам, режимам, нормам) выполнения различного рода работ в процессах разработки, изготовления, хранения, транспортирования, эксплуатации, ремонта и утилизации продукции.</a:t>
            </a:r>
          </a:p>
          <a:p>
            <a:pPr algn="just">
              <a:buNone/>
            </a:pPr>
            <a:r>
              <a:rPr lang="ru-RU" dirty="0" smtClean="0"/>
              <a:t>		Стандарты </a:t>
            </a:r>
            <a:r>
              <a:rPr lang="ru-RU" dirty="0" smtClean="0"/>
              <a:t>на процессы (работы) могут включать требования к методам автоматизированного проектирования продукции, модульного конструирования, схемам технологического процесса изготовления продукции, технологическим режимам и влияющим на них факторам.</a:t>
            </a:r>
          </a:p>
          <a:p>
            <a:pPr algn="just">
              <a:buNone/>
            </a:pPr>
            <a:r>
              <a:rPr lang="ru-RU" dirty="0" smtClean="0"/>
              <a:t>		Особое </a:t>
            </a:r>
            <a:r>
              <a:rPr lang="ru-RU" dirty="0" smtClean="0"/>
              <a:t>место отводится требованиям безопасности для жизни и здоровья людей при осуществлении технологических процессов, эти требования могут быть конкретизированы по отношению к использованию определенного оборудования, инструмента, приспособлений и вспомогательных материалов.</a:t>
            </a:r>
          </a:p>
          <a:p>
            <a:pPr algn="just">
              <a:buNone/>
            </a:pPr>
            <a:r>
              <a:rPr lang="ru-RU" dirty="0" smtClean="0"/>
              <a:t>		Государственные </a:t>
            </a:r>
            <a:r>
              <a:rPr lang="ru-RU" dirty="0" smtClean="0"/>
              <a:t>стандарты применяются на добровольной основе в равной мере независимо от места происхождения продукции, услуги.</a:t>
            </a:r>
          </a:p>
          <a:p>
            <a:pPr algn="just">
              <a:buNone/>
            </a:pPr>
            <a:r>
              <a:rPr lang="ru-RU" dirty="0" smtClean="0"/>
              <a:t>		Технико-экономическая </a:t>
            </a:r>
            <a:r>
              <a:rPr lang="ru-RU" dirty="0" smtClean="0"/>
              <a:t>информация, используемая в отраслях экономики, подлежит классификации и кодированию.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010-010-Spasibo-za-vnimani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633047"/>
            <a:ext cx="12192000" cy="6224954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27</TotalTime>
  <Words>134</Words>
  <Application>Microsoft Office PowerPoint</Application>
  <PresentationFormat>Произвольный</PresentationFormat>
  <Paragraphs>28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Городская</vt:lpstr>
      <vt:lpstr>Документы по стандартизации.  </vt:lpstr>
      <vt:lpstr>Вопросы:</vt:lpstr>
      <vt:lpstr>Слайд 3</vt:lpstr>
      <vt:lpstr>К нормативным документам по стандартизации, действующим на территории Республики Казахстан, относятся:</vt:lpstr>
      <vt:lpstr>Нормативное обеспечение производства, процессов (работ) и услуг, контроля (испытаний, анализа, измерений), сертификации и оценки качества продукции</vt:lpstr>
      <vt:lpstr>Слайд 6</vt:lpstr>
      <vt:lpstr>Слайд 7</vt:lpstr>
      <vt:lpstr>Слайд 8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compp</cp:lastModifiedBy>
  <cp:revision>4</cp:revision>
  <dcterms:created xsi:type="dcterms:W3CDTF">2020-10-13T02:48:22Z</dcterms:created>
  <dcterms:modified xsi:type="dcterms:W3CDTF">2020-11-02T18:14:36Z</dcterms:modified>
</cp:coreProperties>
</file>